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08788" cy="99425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0929"/>
  </p:normalViewPr>
  <p:slideViewPr>
    <p:cSldViewPr showGuides="1">
      <p:cViewPr varScale="1">
        <p:scale>
          <a:sx n="95" d="100"/>
          <a:sy n="95" d="100"/>
        </p:scale>
        <p:origin x="13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2A3ED44-BF56-AF49-BC33-A9CAD8427F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08240D-8808-2243-B94B-ED524ADBB0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C71F091-D6F0-4E7D-AEB6-056AB90F2FE0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1F4CBD-FAED-3E43-94DD-85E9A9D88C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0DC15D-B553-514D-A916-AE671B9271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94BA5B6-D141-40D2-AA63-749700E294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362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2C87BFF-5307-7E43-A76F-B9683401C0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B39D56-F95E-404E-8F1D-E062DAB5E7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C8EA60-6AE6-4456-A057-87B90D400292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DEBD5B8-2191-6142-90B0-0F284DEAF0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1147E5B-CEEF-1443-9291-887AF4748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FA66DB-1E45-6944-BDDA-E3C5564E89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C201F8-CE66-3346-BA4D-DD131D6CB7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4038"/>
            <a:ext cx="29511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B4D24FB-3550-4382-B8A0-7494B773CC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4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52E3-39E7-4C5C-B9C2-5974203788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714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D2C8-2127-4681-8877-2E836E0A1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01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945E2-CFD5-4E2F-8189-B856BB973A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60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EE9E-DE52-49BD-936F-61E252A448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36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F292-68CE-4931-AFF0-EC2ACAA1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8259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06379-48AB-4A87-9F8C-D3116037CA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96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6B72-06A5-4203-95A4-3F8A591E4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528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71-AE2E-4DC9-B715-E2C82F369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85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C3A7F-9F09-4D49-BDFA-D89028FDF6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674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5CE5-C147-4A83-8190-54F3CF1149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214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D4E7-1424-4C05-AC4F-1031075F41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68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4DD7-2B0F-4727-96E0-6172C83ED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1104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A531-C037-41C4-9B8E-B8586D5BE6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801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12C7-6C6A-45BF-ABC8-280352F2F5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559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6E81F-C784-4465-839F-3DC5B0A3B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55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9915-2894-4535-98BE-EB6A4EF2B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203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410B7-9222-4EAE-9F3E-2D0AB9CB2B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546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C572-E04B-4E2D-87D2-27416AB0B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2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319F-1A4F-47C8-9961-1D5CCEFF5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8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EEE9-009C-4EE0-AED0-F140CD57B7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80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26164-A3C8-48DE-835C-73CFA849DC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17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C14C-4223-4BFC-98FD-670B60B55D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6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387CA78-17FD-4B88-A671-0A2B7E895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F7381BB-474D-4065-AA2A-FAC59B231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1"/>
          <p:cNvSpPr txBox="1">
            <a:spLocks noChangeArrowheads="1"/>
          </p:cNvSpPr>
          <p:nvPr/>
        </p:nvSpPr>
        <p:spPr bwMode="auto">
          <a:xfrm>
            <a:off x="0" y="836613"/>
            <a:ext cx="916146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lang="en-US" altLang="ja-JP" sz="3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35</a:t>
            </a:r>
            <a:r>
              <a:rPr lang="ja-JP" altLang="en-US" sz="3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回日本ハンドセラピィ学会</a:t>
            </a:r>
            <a:endParaRPr lang="en-US" altLang="ja-JP" sz="3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3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開示</a:t>
            </a:r>
            <a:endParaRPr lang="en-US" altLang="ja-JP" sz="3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3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筆頭発表者：○○ ○○</a:t>
            </a:r>
            <a:endParaRPr lang="en-US" altLang="ja-JP" sz="2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4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4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演題発表に関連し，開示すべき</a:t>
            </a:r>
            <a:r>
              <a:rPr lang="en-US" altLang="ja-JP" sz="3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3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関係にある</a:t>
            </a:r>
            <a:endParaRPr lang="en-US" altLang="ja-JP" sz="3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企業等はありません．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1"/>
          <p:cNvSpPr txBox="1">
            <a:spLocks noChangeArrowheads="1"/>
          </p:cNvSpPr>
          <p:nvPr/>
        </p:nvSpPr>
        <p:spPr bwMode="auto">
          <a:xfrm>
            <a:off x="346019" y="427614"/>
            <a:ext cx="8451960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35</a:t>
            </a:r>
            <a:r>
              <a:rPr lang="ja-JP" altLang="en-US" sz="36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回日本ハンドセラピィ学会</a:t>
            </a:r>
            <a:endParaRPr lang="en-US" altLang="ja-JP" sz="36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36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開示</a:t>
            </a:r>
            <a:endParaRPr lang="en-US" altLang="ja-JP" sz="36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      筆頭発表者：○○ ○○</a:t>
            </a:r>
            <a:endParaRPr lang="en-US" altLang="ja-JP" sz="28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演題発表に関連し，開示すべき</a:t>
            </a:r>
            <a:r>
              <a:rPr lang="en-US" altLang="ja-JP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関係にある企業等として，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①顧問：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②株保有・利益：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③特許使用料：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④講演料：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⑤原稿料：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⑥受託研究・共同研究費：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⑦奨学寄付金：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⑧寄付講座所属：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⑨贈答品などの報酬：</a:t>
            </a:r>
            <a:endParaRPr lang="en-US" altLang="ja-JP" sz="2400" b="1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491887-5E96-7802-AD41-7C119A1D860D}"/>
              </a:ext>
            </a:extLst>
          </p:cNvPr>
          <p:cNvSpPr txBox="1"/>
          <p:nvPr/>
        </p:nvSpPr>
        <p:spPr>
          <a:xfrm>
            <a:off x="755575" y="588769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開示</a:t>
            </a:r>
            <a:r>
              <a:rPr kumimoji="1" lang="ja-JP" altLang="en-US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すべき内容のある項目のみ記載してください</a:t>
            </a:r>
            <a:endParaRPr kumimoji="1" lang="en-US" altLang="ja-JP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(</a:t>
            </a:r>
            <a:r>
              <a:rPr lang="ja-JP" altLang="en-US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例：○○製薬，株式会社○○等</a:t>
            </a:r>
            <a:r>
              <a:rPr lang="en-US" altLang="ja-JP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140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明朝</vt:lpstr>
      <vt:lpstr>Calibri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加藤晃一</dc:creator>
  <cp:lastModifiedBy>加藤 晃一</cp:lastModifiedBy>
  <cp:revision>4</cp:revision>
  <cp:lastPrinted>2018-09-27T14:48:57Z</cp:lastPrinted>
  <dcterms:created xsi:type="dcterms:W3CDTF">2008-07-22T05:55:19Z</dcterms:created>
  <dcterms:modified xsi:type="dcterms:W3CDTF">2022-08-29T09:13:51Z</dcterms:modified>
</cp:coreProperties>
</file>